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90" y="7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52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728701" y="251520"/>
            <a:ext cx="54636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Робот модели </a:t>
            </a:r>
            <a:r>
              <a:rPr lang="en-US" sz="2800" b="1" i="1" dirty="0" smtClean="0">
                <a:solidFill>
                  <a:srgbClr val="FF0000"/>
                </a:solidFill>
              </a:rPr>
              <a:t>ev3</a:t>
            </a:r>
            <a:r>
              <a:rPr lang="ru-RU" sz="2800" b="1" i="1" dirty="0" smtClean="0">
                <a:solidFill>
                  <a:srgbClr val="FF0000"/>
                </a:solidFill>
              </a:rPr>
              <a:t> «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моноколесо</a:t>
            </a:r>
            <a:r>
              <a:rPr lang="ru-RU" sz="2800" b="1" i="1" dirty="0" smtClean="0">
                <a:solidFill>
                  <a:srgbClr val="FF0000"/>
                </a:solidFill>
              </a:rPr>
              <a:t>»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774120"/>
            <a:ext cx="68580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Программный продукт: </a:t>
            </a:r>
            <a:r>
              <a:rPr lang="ru-RU" b="1" i="1" dirty="0" smtClean="0"/>
              <a:t>управление с помощь телефона программы  «</a:t>
            </a:r>
            <a:r>
              <a:rPr lang="en-US" b="1" i="1" dirty="0" smtClean="0"/>
              <a:t>EV3 Simple Remote</a:t>
            </a:r>
            <a:r>
              <a:rPr lang="ru-RU" b="1" i="1" dirty="0" smtClean="0"/>
              <a:t>»</a:t>
            </a:r>
          </a:p>
          <a:p>
            <a:r>
              <a:rPr lang="ru-RU" sz="2000" b="1" i="1" dirty="0" smtClean="0">
                <a:solidFill>
                  <a:srgbClr val="FF0000"/>
                </a:solidFill>
              </a:rPr>
              <a:t>Размер модели:</a:t>
            </a:r>
          </a:p>
          <a:p>
            <a:r>
              <a:rPr lang="ru-RU" b="1" i="1" dirty="0" smtClean="0"/>
              <a:t>Высота – 25 см</a:t>
            </a:r>
          </a:p>
          <a:p>
            <a:r>
              <a:rPr lang="ru-RU" b="1" i="1" dirty="0" smtClean="0"/>
              <a:t>Ширина – 17 см</a:t>
            </a:r>
          </a:p>
          <a:p>
            <a:r>
              <a:rPr lang="ru-RU" b="1" i="1" dirty="0" smtClean="0"/>
              <a:t>Длина – 25 см</a:t>
            </a:r>
          </a:p>
          <a:p>
            <a:endParaRPr lang="ru-RU" b="1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67545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О</a:t>
            </a:r>
            <a:r>
              <a:rPr lang="ru-RU" sz="2800" b="1" i="1" dirty="0" smtClean="0">
                <a:solidFill>
                  <a:srgbClr val="FF0000"/>
                </a:solidFill>
              </a:rPr>
              <a:t>бразец робота</a:t>
            </a:r>
            <a:r>
              <a:rPr lang="en-US" sz="2800" b="1" i="1" dirty="0" smtClean="0">
                <a:solidFill>
                  <a:srgbClr val="FF0000"/>
                </a:solidFill>
              </a:rPr>
              <a:t> ev3 </a:t>
            </a:r>
            <a:r>
              <a:rPr lang="ru-RU" sz="2800" b="1" i="1" dirty="0" smtClean="0">
                <a:solidFill>
                  <a:srgbClr val="FF0000"/>
                </a:solidFill>
              </a:rPr>
              <a:t>«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моноколесо</a:t>
            </a:r>
            <a:r>
              <a:rPr lang="ru-RU" sz="2800" b="1" i="1" dirty="0" smtClean="0">
                <a:solidFill>
                  <a:srgbClr val="FF0000"/>
                </a:solidFill>
              </a:rPr>
              <a:t>»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</a:rPr>
              <a:t> 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051720"/>
            <a:ext cx="6857999" cy="52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41</Words>
  <Application>Microsoft Office PowerPoint</Application>
  <PresentationFormat>Экран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8</cp:revision>
  <dcterms:created xsi:type="dcterms:W3CDTF">2021-11-23T15:42:08Z</dcterms:created>
  <dcterms:modified xsi:type="dcterms:W3CDTF">2021-11-23T18:12:24Z</dcterms:modified>
</cp:coreProperties>
</file>